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9" r:id="rId2"/>
    <p:sldId id="256" r:id="rId3"/>
    <p:sldId id="258" r:id="rId4"/>
    <p:sldId id="260" r:id="rId5"/>
    <p:sldId id="261" r:id="rId6"/>
    <p:sldId id="262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テーマ スタイル 2 - アクセント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62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84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57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4289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61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077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65252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915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748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401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331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858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177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81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831933"/>
              </p:ext>
            </p:extLst>
          </p:nvPr>
        </p:nvGraphicFramePr>
        <p:xfrm>
          <a:off x="273887" y="723916"/>
          <a:ext cx="6310227" cy="887728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767513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245557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1323058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882039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882039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項目１</a:t>
                      </a: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項目２</a:t>
                      </a: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項目３</a:t>
                      </a: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項目４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911943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773339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64368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604095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782717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853421"/>
                  </a:ext>
                </a:extLst>
              </a:tr>
              <a:tr h="61692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  <a:tr h="61692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113409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15C5FC6-3521-46BB-AE6B-18FF627DE0A6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8347422-88D0-407E-8AE6-01B2C7FEF04D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B4BC69-D170-401B-9B6F-878845E238FA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74130B-43EB-480A-8449-7B32846D62EA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98244A3-6B95-4059-A598-65A6C3970B80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5B58FD-055D-4A93-9CE4-8EF6CA28772F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60D3654-557A-4981-8F93-A92C14F12648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32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619714"/>
              </p:ext>
            </p:extLst>
          </p:nvPr>
        </p:nvGraphicFramePr>
        <p:xfrm>
          <a:off x="273887" y="732508"/>
          <a:ext cx="6310222" cy="884358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576975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852057697"/>
                    </a:ext>
                  </a:extLst>
                </a:gridCol>
              </a:tblGrid>
              <a:tr h="1864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6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123673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0D0D86-B364-4A9F-BA50-314C407D62F3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EA28189-EC8F-483A-99CC-A5A4B07785C9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EC5D61-1FFC-462A-AD16-B970B5EF49C6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F57687C-C164-47E4-834E-A5A859BC93C9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E4CA8CF-81CD-441A-8BBB-2FB6F9B07024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557381C-CD78-45FA-8AD8-5CADA3432D92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70F26F0-4FCE-41E6-B073-CBD14433FD02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2539897"/>
              </p:ext>
            </p:extLst>
          </p:nvPr>
        </p:nvGraphicFramePr>
        <p:xfrm>
          <a:off x="263350" y="732509"/>
          <a:ext cx="6331316" cy="8843598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592991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54607863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072233345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04519848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743462419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531249817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536114231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233565668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721431863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26794504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3082486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599879267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4179259600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828068367"/>
                    </a:ext>
                  </a:extLst>
                </a:gridCol>
              </a:tblGrid>
              <a:tr h="1865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6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123672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8F62A0C-82A4-4A6E-9B8A-0D2ED5936DC5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72B41AB-9C45-4ACF-B8F5-2E26723C100F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7BC30FC-084A-4484-9EEF-33577873CC50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21DC23C-F6BA-4701-A7BD-5075A0EF0E13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62E814B-5A90-4511-B120-1B2B4E9DFC09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5822DB1-9C17-481E-A675-BE65239BC5A5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5A39CD-A34B-4DA4-BCAF-D7F6E037F234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35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670899"/>
              </p:ext>
            </p:extLst>
          </p:nvPr>
        </p:nvGraphicFramePr>
        <p:xfrm>
          <a:off x="273887" y="723916"/>
          <a:ext cx="6310227" cy="8843573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18313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240477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1323058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882039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882039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</a:tblGrid>
              <a:tr h="24787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項目１</a:t>
                      </a: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項目２</a:t>
                      </a: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項目３</a:t>
                      </a: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項目４</a:t>
                      </a:r>
                      <a:endParaRPr kumimoji="1" lang="en-US" altLang="ja-JP" sz="9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773099">
                <a:tc rowSpan="2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</a:pP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05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7730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911943"/>
                  </a:ext>
                </a:extLst>
              </a:tr>
              <a:tr h="77309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7730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773339"/>
                  </a:ext>
                </a:extLst>
              </a:tr>
              <a:tr h="77309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7730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64368"/>
                  </a:ext>
                </a:extLst>
              </a:tr>
              <a:tr h="77309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7730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604095"/>
                  </a:ext>
                </a:extLst>
              </a:tr>
              <a:tr h="773099">
                <a:tc rowSpan="2"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7730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782717"/>
                  </a:ext>
                </a:extLst>
              </a:tr>
              <a:tr h="432353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432353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9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15C5FC6-3521-46BB-AE6B-18FF627DE0A6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8347422-88D0-407E-8AE6-01B2C7FEF04D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AB4BC69-D170-401B-9B6F-878845E238FA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774130B-43EB-480A-8449-7B32846D62EA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498244A3-6B95-4059-A598-65A6C3970B80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95B58FD-055D-4A93-9CE4-8EF6CA28772F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60D3654-557A-4981-8F93-A92C14F12648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53483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519669"/>
              </p:ext>
            </p:extLst>
          </p:nvPr>
        </p:nvGraphicFramePr>
        <p:xfrm>
          <a:off x="273887" y="732508"/>
          <a:ext cx="6310222" cy="8843595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576975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441019">
                  <a:extLst>
                    <a:ext uri="{9D8B030D-6E8A-4147-A177-3AD203B41FA5}">
                      <a16:colId xmlns:a16="http://schemas.microsoft.com/office/drawing/2014/main" val="852057697"/>
                    </a:ext>
                  </a:extLst>
                </a:gridCol>
              </a:tblGrid>
              <a:tr h="21709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144030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6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14403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14403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14403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144030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712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712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E0D0D86-B364-4A9F-BA50-314C407D62F3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2EA28189-EC8F-483A-99CC-A5A4B07785C9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3EC5D61-1FFC-462A-AD16-B970B5EF49C6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F57687C-C164-47E4-834E-A5A859BC93C9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E4CA8CF-81CD-441A-8BBB-2FB6F9B07024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557381C-CD78-45FA-8AD8-5CADA3432D92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F70F26F0-4FCE-41E6-B073-CBD14433FD02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360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3909472"/>
              </p:ext>
            </p:extLst>
          </p:nvPr>
        </p:nvGraphicFramePr>
        <p:xfrm>
          <a:off x="263350" y="732508"/>
          <a:ext cx="6331316" cy="883496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592991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54607863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072233345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04519848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743462419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531249817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536114231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233565668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721431863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226794504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30824864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599879267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4179259600"/>
                    </a:ext>
                  </a:extLst>
                </a:gridCol>
                <a:gridCol w="229533">
                  <a:extLst>
                    <a:ext uri="{9D8B030D-6E8A-4147-A177-3AD203B41FA5}">
                      <a16:colId xmlns:a16="http://schemas.microsoft.com/office/drawing/2014/main" val="828068367"/>
                    </a:ext>
                  </a:extLst>
                </a:gridCol>
              </a:tblGrid>
              <a:tr h="21705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6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6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143886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6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6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8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14388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14388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14388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1438869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711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71178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marL="63305" marR="63305" marT="31652" marB="31652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6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3305" marR="63305" marT="31652" marB="31652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48F62A0C-82A4-4A6E-9B8A-0D2ED5936DC5}"/>
              </a:ext>
            </a:extLst>
          </p:cNvPr>
          <p:cNvSpPr txBox="1"/>
          <p:nvPr/>
        </p:nvSpPr>
        <p:spPr>
          <a:xfrm>
            <a:off x="798393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72B41AB-9C45-4ACF-B8F5-2E26723C100F}"/>
              </a:ext>
            </a:extLst>
          </p:cNvPr>
          <p:cNvCxnSpPr>
            <a:cxnSpLocks/>
          </p:cNvCxnSpPr>
          <p:nvPr/>
        </p:nvCxnSpPr>
        <p:spPr>
          <a:xfrm>
            <a:off x="221047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7BC30FC-084A-4484-9EEF-33577873CC50}"/>
              </a:ext>
            </a:extLst>
          </p:cNvPr>
          <p:cNvSpPr txBox="1"/>
          <p:nvPr/>
        </p:nvSpPr>
        <p:spPr>
          <a:xfrm>
            <a:off x="1842884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E21DC23C-F6BA-4701-A7BD-5075A0EF0E13}"/>
              </a:ext>
            </a:extLst>
          </p:cNvPr>
          <p:cNvSpPr txBox="1"/>
          <p:nvPr/>
        </p:nvSpPr>
        <p:spPr>
          <a:xfrm>
            <a:off x="4094479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62E814B-5A90-4511-B120-1B2B4E9DFC09}"/>
              </a:ext>
            </a:extLst>
          </p:cNvPr>
          <p:cNvCxnSpPr>
            <a:cxnSpLocks/>
          </p:cNvCxnSpPr>
          <p:nvPr/>
        </p:nvCxnSpPr>
        <p:spPr>
          <a:xfrm>
            <a:off x="4132980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5822DB1-9C17-481E-A675-BE65239BC5A5}"/>
              </a:ext>
            </a:extLst>
          </p:cNvPr>
          <p:cNvSpPr txBox="1"/>
          <p:nvPr/>
        </p:nvSpPr>
        <p:spPr>
          <a:xfrm>
            <a:off x="5443828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A5A39CD-A34B-4DA4-BCAF-D7F6E037F234}"/>
              </a:ext>
            </a:extLst>
          </p:cNvPr>
          <p:cNvCxnSpPr>
            <a:cxnSpLocks/>
          </p:cNvCxnSpPr>
          <p:nvPr/>
        </p:nvCxnSpPr>
        <p:spPr>
          <a:xfrm>
            <a:off x="5461961" y="569343"/>
            <a:ext cx="114203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1595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1430</TotalTime>
  <Words>176</Words>
  <Application>Microsoft Office PowerPoint</Application>
  <PresentationFormat>A4 210 x 297 mm</PresentationFormat>
  <Paragraphs>190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pptxa90_一週間スケジュール表</dc:title>
  <dc:subject>pptxa90_一週間スケジュール表</dc:subject>
  <dc:creator>でじけろお</dc:creator>
  <cp:revision>1</cp:revision>
  <dcterms:created xsi:type="dcterms:W3CDTF">2018-05-20T00:31:01Z</dcterms:created>
  <dcterms:modified xsi:type="dcterms:W3CDTF">2019-07-20T23:25:31Z</dcterms:modified>
  <cp:version>1</cp:version>
</cp:coreProperties>
</file>